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6" r:id="rId4"/>
    <p:sldId id="261" r:id="rId5"/>
    <p:sldId id="260" r:id="rId6"/>
    <p:sldId id="266" r:id="rId7"/>
    <p:sldId id="267" r:id="rId8"/>
    <p:sldId id="262" r:id="rId9"/>
    <p:sldId id="268" r:id="rId10"/>
    <p:sldId id="258" r:id="rId11"/>
    <p:sldId id="270" r:id="rId12"/>
    <p:sldId id="273" r:id="rId13"/>
    <p:sldId id="274" r:id="rId14"/>
    <p:sldId id="275" r:id="rId15"/>
    <p:sldId id="269" r:id="rId16"/>
    <p:sldId id="257" r:id="rId17"/>
    <p:sldId id="263" r:id="rId18"/>
    <p:sldId id="264" r:id="rId19"/>
    <p:sldId id="26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7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071546"/>
            <a:ext cx="7786742" cy="375459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Приветствие </a:t>
            </a:r>
          </a:p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 разных странах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4296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Русские, англичане, американцы в качестве приветственного жеста пожимают друг другу руки. Это называется рукопожатие. Пожимающие друг другу правые руки показывают, в них нет оружия, наши намерения чисты. При рукопожатии надо помнить, что у всех различная сила и пожать руку – значит приветствовать, а не сломать пальцы. Не стоит бурно и долго трясти руку, как не следует “ронять” ее не успев пожать. Лучше всего короткая, энергичное пожатие. За руку здороваются только взрослые. Если вам протягивают руку для пожатия, не принять ее- невежливо и даже оскорбительно. Первой при рукопожатии должна подавать руку женщина- мужчине. Старший – младшему.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D:\вика быкова\379439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3357562"/>
            <a:ext cx="4333884" cy="28779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071546"/>
            <a:ext cx="7000924" cy="500066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>
                <a:gd name="adj1" fmla="val 6250"/>
                <a:gd name="adj2" fmla="val -171"/>
              </a:avLst>
            </a:prstTxWarp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Спасибо</a:t>
            </a:r>
          </a:p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За </a:t>
            </a:r>
          </a:p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Внимание!</a:t>
            </a:r>
            <a:endParaRPr lang="en-US" sz="54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428604"/>
            <a:ext cx="7143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В</a:t>
            </a:r>
            <a:r>
              <a:rPr lang="ru-RU" sz="2800" b="1" dirty="0" smtClean="0">
                <a:solidFill>
                  <a:srgbClr val="FFFF00"/>
                </a:solidFill>
              </a:rPr>
              <a:t> Индии </a:t>
            </a:r>
            <a:r>
              <a:rPr lang="ru-RU" sz="2800" dirty="0" smtClean="0">
                <a:solidFill>
                  <a:schemeClr val="bg1"/>
                </a:solidFill>
              </a:rPr>
              <a:t>в знак приветствия складывают руки вместе и прижимают их к груди. </a:t>
            </a:r>
          </a:p>
        </p:txBody>
      </p:sp>
      <p:sp>
        <p:nvSpPr>
          <p:cNvPr id="13314" name="AutoShape 2" descr="http://im2-tub.yandex.net/i?id=360681&amp;tov=2"/>
          <p:cNvSpPr>
            <a:spLocks noChangeAspect="1" noChangeArrowheads="1"/>
          </p:cNvSpPr>
          <p:nvPr/>
        </p:nvSpPr>
        <p:spPr bwMode="auto">
          <a:xfrm>
            <a:off x="155575" y="-685800"/>
            <a:ext cx="942975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6" name="Picture 4" descr="http://im2-tub.yandex.net/i?id=360681&amp;tov=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57298"/>
            <a:ext cx="3429024" cy="5195491"/>
          </a:xfrm>
          <a:prstGeom prst="rect">
            <a:avLst/>
          </a:prstGeom>
          <a:noFill/>
        </p:spPr>
      </p:pic>
      <p:pic>
        <p:nvPicPr>
          <p:cNvPr id="6" name="Picture 2" descr="C:\вика быкова\12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21935" y="2071678"/>
            <a:ext cx="4822065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вика быкова\img--i-12480-w-64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8072494" cy="60543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357166"/>
            <a:ext cx="65008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Китаец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в прежние времена, встречая друга, пожимал руку самому себе. </a:t>
            </a:r>
          </a:p>
        </p:txBody>
      </p:sp>
      <p:pic>
        <p:nvPicPr>
          <p:cNvPr id="12290" name="Picture 2" descr="http://im3-tub.yandex.net/i?id=128288627&amp;tov=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643050"/>
            <a:ext cx="4000528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428604"/>
            <a:ext cx="70723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Самоанцы, жители острова Самоа</a:t>
            </a:r>
            <a:r>
              <a:rPr lang="ru-RU" sz="2800" b="1" dirty="0" smtClean="0">
                <a:solidFill>
                  <a:schemeClr val="bg1"/>
                </a:solidFill>
              </a:rPr>
              <a:t>, </a:t>
            </a:r>
            <a:r>
              <a:rPr lang="ru-RU" sz="2800" dirty="0" smtClean="0">
                <a:solidFill>
                  <a:schemeClr val="bg1"/>
                </a:solidFill>
              </a:rPr>
              <a:t>при приветствии</a:t>
            </a: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</a:rPr>
              <a:t>обнюхивают друг друга. </a:t>
            </a:r>
          </a:p>
        </p:txBody>
      </p:sp>
      <p:pic>
        <p:nvPicPr>
          <p:cNvPr id="1026" name="Picture 2" descr="D:\вика быкова\482086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071678"/>
            <a:ext cx="5762625" cy="3724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357166"/>
            <a:ext cx="5656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Латиноамериканцы</a:t>
            </a:r>
            <a:r>
              <a:rPr lang="ru-RU" sz="2800" b="1" dirty="0" smtClean="0">
                <a:solidFill>
                  <a:schemeClr val="bg1"/>
                </a:solidFill>
              </a:rPr>
              <a:t> – </a:t>
            </a:r>
            <a:r>
              <a:rPr lang="ru-RU" sz="2800" dirty="0" smtClean="0">
                <a:solidFill>
                  <a:schemeClr val="bg1"/>
                </a:solidFill>
              </a:rPr>
              <a:t>обнимаются.</a:t>
            </a:r>
          </a:p>
        </p:txBody>
      </p:sp>
      <p:pic>
        <p:nvPicPr>
          <p:cNvPr id="15362" name="Picture 2" descr="http://im2-tub.yandex.net/i?id=21549778&amp;tov=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428736"/>
            <a:ext cx="4500594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4295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Лапландцы, жители Крайнего севера </a:t>
            </a:r>
            <a:r>
              <a:rPr lang="ru-RU" sz="2800" b="1" dirty="0" smtClean="0">
                <a:solidFill>
                  <a:schemeClr val="bg1"/>
                </a:solidFill>
              </a:rPr>
              <a:t>– </a:t>
            </a:r>
            <a:r>
              <a:rPr lang="ru-RU" sz="2800" dirty="0" smtClean="0">
                <a:solidFill>
                  <a:schemeClr val="bg1"/>
                </a:solidFill>
              </a:rPr>
              <a:t>трутся носами</a:t>
            </a:r>
            <a:r>
              <a:rPr lang="ru-RU" sz="2800" b="1" dirty="0" smtClean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4338" name="Picture 2" descr="http://im7-tub.yandex.net/i?id=57526418&amp;tov=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785926"/>
            <a:ext cx="4770013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357166"/>
            <a:ext cx="4094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Японцы </a:t>
            </a:r>
            <a:r>
              <a:rPr lang="ru-RU" sz="3200" b="1" dirty="0" smtClean="0">
                <a:solidFill>
                  <a:schemeClr val="bg1"/>
                </a:solidFill>
              </a:rPr>
              <a:t>– кланяются. </a:t>
            </a:r>
          </a:p>
        </p:txBody>
      </p:sp>
      <p:pic>
        <p:nvPicPr>
          <p:cNvPr id="4098" name="Picture 2" descr="D:\вика быкова\politness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357298"/>
            <a:ext cx="2938000" cy="4429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0"/>
            <a:ext cx="81439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2800" b="1" dirty="0" smtClean="0">
                <a:solidFill>
                  <a:srgbClr val="FFFF00"/>
                </a:solidFill>
              </a:rPr>
              <a:t>Тибетцы</a:t>
            </a:r>
            <a:r>
              <a:rPr lang="ru-RU" sz="2800" b="1" dirty="0" smtClean="0">
                <a:solidFill>
                  <a:schemeClr val="bg1"/>
                </a:solidFill>
              </a:rPr>
              <a:t>, здороваясь, снимают головной убор правой рукой, левую руку они закладывают за ухо, еще высовывают язык.</a:t>
            </a:r>
          </a:p>
        </p:txBody>
      </p:sp>
      <p:pic>
        <p:nvPicPr>
          <p:cNvPr id="3074" name="Picture 2" descr="D:\вика быкова\i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928802"/>
            <a:ext cx="3485238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0F1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202</Words>
  <PresentationFormat>Экран (4:3)</PresentationFormat>
  <Paragraphs>14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Grey Wolf</cp:lastModifiedBy>
  <cp:revision>21</cp:revision>
  <dcterms:modified xsi:type="dcterms:W3CDTF">2010-01-14T19:30:09Z</dcterms:modified>
</cp:coreProperties>
</file>